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4" autoAdjust="0"/>
    <p:restoredTop sz="94660"/>
  </p:normalViewPr>
  <p:slideViewPr>
    <p:cSldViewPr>
      <p:cViewPr varScale="1">
        <p:scale>
          <a:sx n="37" d="100"/>
          <a:sy n="37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FF00"/>
                </a:solidFill>
              </a:rPr>
              <a:t>كلية التربية البدنية وعلوم الرياضة </a:t>
            </a:r>
            <a:endParaRPr lang="ar-IQ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0588"/>
            <a:ext cx="7929760" cy="198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39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ar-IQ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49694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80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9850"/>
            <a:ext cx="7632847" cy="312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6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1200"/>
              </a:spcAft>
              <a:buNone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45720" indent="0" algn="just">
              <a:lnSpc>
                <a:spcPct val="115000"/>
              </a:lnSpc>
              <a:spcAft>
                <a:spcPts val="1200"/>
              </a:spcAft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7560839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97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5963"/>
            <a:ext cx="8352928" cy="439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26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6000" dirty="0" smtClean="0"/>
              <a:t>نهاية </a:t>
            </a:r>
            <a:r>
              <a:rPr lang="ar-IQ" sz="6000" smtClean="0"/>
              <a:t>المحاضرة </a:t>
            </a:r>
            <a:r>
              <a:rPr lang="ar-IQ" sz="6000" smtClean="0"/>
              <a:t>التاسعة  </a:t>
            </a:r>
            <a:endParaRPr lang="ar-IQ" sz="6000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6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/>
              <a:t>لطلبة المرحلة الثانية في كلية التربية البدنية وعلوم الرياضة </a:t>
            </a:r>
          </a:p>
          <a:p>
            <a:r>
              <a:rPr lang="ar-IQ" sz="3600" dirty="0" smtClean="0"/>
              <a:t>مدرس المادة </a:t>
            </a:r>
          </a:p>
          <a:p>
            <a:r>
              <a:rPr lang="ar-IQ" sz="3600" dirty="0" smtClean="0"/>
              <a:t>المدرس المساعد حلمي حمزة عباس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87" y="3861048"/>
            <a:ext cx="9048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8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69674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3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770485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65211" y="1810504"/>
            <a:ext cx="8229600" cy="438912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buNone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en-US" sz="2000" dirty="0">
              <a:latin typeface="Times New Roman"/>
              <a:ea typeface="Times New Roman"/>
            </a:endParaRPr>
          </a:p>
          <a:p>
            <a:pPr marL="560070" indent="-51435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514350" indent="-514350">
              <a:buFont typeface="+mj-lt"/>
              <a:buAutoNum type="arabicParenR"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56083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8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15000"/>
              </a:lnSpc>
              <a:buFont typeface="+mj-lt"/>
              <a:buAutoNum type="arabicParenR"/>
            </a:pPr>
            <a:endParaRPr lang="en-US" sz="2000" dirty="0" smtClean="0"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92088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66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6895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4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28092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32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0891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0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50</Words>
  <Application>Microsoft Office PowerPoint</Application>
  <PresentationFormat>عرض على الشاشة (3:4)‏</PresentationFormat>
  <Paragraphs>33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عرض تقديمي في PowerPoint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SAHIUNY</dc:creator>
  <cp:lastModifiedBy>ALI SAHIUNY</cp:lastModifiedBy>
  <cp:revision>13</cp:revision>
  <dcterms:created xsi:type="dcterms:W3CDTF">2018-12-09T09:25:54Z</dcterms:created>
  <dcterms:modified xsi:type="dcterms:W3CDTF">2019-11-10T11:18:28Z</dcterms:modified>
</cp:coreProperties>
</file>